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0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F47C8-C1B2-454D-BD35-362F8DAB3D83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ABA0-B71F-424C-8904-641B820255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62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FABA0-B71F-424C-8904-641B820255A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19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32464-FE93-4085-890A-761546888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6DFD5-EBFB-4747-89A3-432F361F3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E8EA-2059-40C8-AD3A-047D68DB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A31DD-B414-4512-8132-4481E837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E3A9F-ED9D-46EF-96DF-F7ABDF55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09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D383-673B-4D8F-9804-01D06C35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C83BC-8A0B-4DA0-817A-FA122E80E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6C4A4-9BF1-4BA8-8DFF-7F42B7D8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4D582-7B3F-4416-ABFC-4721E92D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B4A5D-02EF-4BC2-B2DE-868BE6B8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88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9F2F4-97B3-4180-A13E-4EAC09209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68210-F7EC-4F33-8308-FCBAADD3E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7A3D1-4834-4586-ACF2-FF90BB73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CD66-7D80-4D4F-82AD-7912CB0C0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682A6-6D6A-4922-8C19-5EED6DC6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54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75E5-8B71-479A-9B10-F3CD6D67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00D5-1235-41A1-ADA0-EAE27F128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285A-C243-48A8-9056-D471B2D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14E14-FC56-4712-AA5C-F4ABF241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EB91-63C1-4E27-A64E-0ACC186A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25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BD5E-1E69-4F4A-B7C0-E3554157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292F-067A-4004-B51D-04F90587D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4AA3-0DEA-46F1-AC14-0A0766B8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2A547-9994-42DE-BCA7-7E1B4791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0F84-3F3B-4703-9A22-F81D0D6D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42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947B-26A2-4D11-A876-7D03D043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BE98-255A-4A0B-899C-9FC5CB683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6F386-F931-477D-9DDA-9BFE7F9E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2B988-FA18-498F-89A9-217D64EF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6D52-5047-4055-8522-7EA0304D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8248B-FE62-485D-B7B6-DA07B1E30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49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A390-C9D1-4463-9A04-9946F9F7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78733-FA8A-4424-8C54-A7D439B6F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20B3F-C428-4998-BA3D-5640AA099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FBA30-9065-4870-B91D-8C4519072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2C115-F77A-46E6-870A-EFD6BC0F4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25B22-857E-4BA6-9590-60E9AE53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C04B1-3D1E-4A7A-B92D-D58AD7B7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2809F-5115-40A8-A80B-62D36CF6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57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BB7F6-7D79-4ACC-A94C-9BEBB2EF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AE82-1F8B-4BF6-86D9-64B495F7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5A988-9A56-412B-A0DB-4B86E5AD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F2EDF-E687-4CED-A305-FCE0A0ED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62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97AFF-D00C-459F-9AB4-314B5C64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4FE5D-F40A-4B3D-ADD5-E72E9BF7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85DDF-33F1-474F-BAA1-B759855D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3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EF83-07FB-4534-B95F-5511427D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BB7A7-D436-444D-98AD-93F2420DC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A2F89-E3FB-4A40-BA8C-5D30BAD68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AB122-AA9B-494A-90B4-ACA0B48E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560E1-5944-43C5-A424-B6FC1FF3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D287C-AC47-4FB3-84F1-4A695B21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44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3C11-A63F-4CFE-8AD7-D132F91E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EDF2D-C817-484E-8F0E-EC8A503C4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AD0EB-B29C-4049-ABA9-0E2FBA7F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ED329-952A-4E5A-800D-82295529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32FC4-65A3-47B5-988A-DFFD04BC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8A98C-AC3F-438D-A8D8-35A9A952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02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E7F7A8-133A-4AD2-9727-10E455ED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40617-40B3-4117-99C5-C62D7117B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9EA7D-F786-443A-BF50-1919D8133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4EFA-2D8A-4512-B84D-93A7F5EE6B4A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77FD-F1DD-44ED-A13C-81BB6A3F4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4B5C6-CCAC-4D98-BD94-76C09B4C5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D8B2-B71C-4EE0-AFE6-0E01112A0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58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6F5565D-7A05-4532-B309-7EDDF528424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4E7B39E-92F5-4F33-8B12-8ED34A2562C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DE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" name="TextBox 7">
              <a:extLst>
                <a:ext uri="{FF2B5EF4-FFF2-40B4-BE49-F238E27FC236}">
                  <a16:creationId xmlns:a16="http://schemas.microsoft.com/office/drawing/2014/main" id="{80DA1C9D-F523-4A1F-8004-FD8122ECC0C0}"/>
                </a:ext>
              </a:extLst>
            </p:cNvPr>
            <p:cNvSpPr txBox="1"/>
            <p:nvPr/>
          </p:nvSpPr>
          <p:spPr>
            <a:xfrm>
              <a:off x="1950162" y="467394"/>
              <a:ext cx="921277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东华大学纺织学院博士学位论文答辩</a:t>
              </a:r>
            </a:p>
          </p:txBody>
        </p:sp>
        <p:sp>
          <p:nvSpPr>
            <p:cNvPr id="6" name="TextBox 12">
              <a:extLst>
                <a:ext uri="{FF2B5EF4-FFF2-40B4-BE49-F238E27FC236}">
                  <a16:creationId xmlns:a16="http://schemas.microsoft.com/office/drawing/2014/main" id="{0ED94613-3D0E-499C-9B99-CDC04A5F64CA}"/>
                </a:ext>
              </a:extLst>
            </p:cNvPr>
            <p:cNvSpPr txBox="1"/>
            <p:nvPr/>
          </p:nvSpPr>
          <p:spPr>
            <a:xfrm>
              <a:off x="430667" y="1481896"/>
              <a:ext cx="597013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答辩人员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题目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教师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DC6CF4-7D23-4930-989B-DDEBB326F0DC}"/>
                </a:ext>
              </a:extLst>
            </p:cNvPr>
            <p:cNvSpPr txBox="1"/>
            <p:nvPr/>
          </p:nvSpPr>
          <p:spPr>
            <a:xfrm>
              <a:off x="430667" y="4721183"/>
              <a:ext cx="5362365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答辩地点：纺织学院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XXX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会议室</a:t>
              </a:r>
              <a:endPara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答辩时间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： 年</a:t>
              </a: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月 日 </a:t>
              </a:r>
              <a:endPara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EF7A775A-1849-42B1-8A91-1BAB3D4EF12E}"/>
                </a:ext>
              </a:extLst>
            </p:cNvPr>
            <p:cNvSpPr txBox="1"/>
            <p:nvPr/>
          </p:nvSpPr>
          <p:spPr>
            <a:xfrm>
              <a:off x="6481475" y="1455440"/>
              <a:ext cx="571052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答辩委员</a:t>
              </a:r>
              <a:r>
                <a:rPr lang="zh-CN" altLang="en-US" sz="2800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4433486-F6B3-4EA5-940A-27418CE79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9" y="296820"/>
              <a:ext cx="1103389" cy="1103389"/>
            </a:xfrm>
            <a:prstGeom prst="rect">
              <a:avLst/>
            </a:prstGeom>
          </p:spPr>
        </p:pic>
      </p:grp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8530"/>
              </p:ext>
            </p:extLst>
          </p:nvPr>
        </p:nvGraphicFramePr>
        <p:xfrm>
          <a:off x="6400799" y="2143323"/>
          <a:ext cx="5674081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52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rgbClr val="DE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林兰天 </a:t>
                      </a:r>
                      <a:endParaRPr lang="zh-CN" altLang="en-US" sz="2800" dirty="0">
                        <a:solidFill>
                          <a:srgbClr val="DE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   授 </a:t>
                      </a:r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上海工程技术大学</a:t>
                      </a:r>
                      <a:endParaRPr lang="en-US" altLang="zh-CN" sz="280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rgbClr val="DE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于伟东</a:t>
                      </a:r>
                      <a:endParaRPr lang="zh-CN" altLang="en-US" sz="2800" dirty="0">
                        <a:solidFill>
                          <a:srgbClr val="DE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kern="12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   授</a:t>
                      </a:r>
                      <a:endParaRPr lang="zh-CN" altLang="en-US" sz="2800" kern="12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东华大学</a:t>
                      </a:r>
                      <a:endParaRPr lang="en-US" altLang="zh-CN" sz="280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rgbClr val="DE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王府梅</a:t>
                      </a:r>
                      <a:endParaRPr lang="zh-CN" altLang="en-US" sz="2800" dirty="0">
                        <a:solidFill>
                          <a:srgbClr val="DE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   授</a:t>
                      </a:r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东华大学</a:t>
                      </a:r>
                      <a:endParaRPr lang="en-US" altLang="zh-CN" sz="280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rgbClr val="DE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    妮</a:t>
                      </a:r>
                      <a:endParaRPr lang="zh-CN" altLang="en-US" sz="2800" dirty="0">
                        <a:solidFill>
                          <a:srgbClr val="DE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   授 </a:t>
                      </a:r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东华大学</a:t>
                      </a:r>
                      <a:endParaRPr lang="en-US" altLang="zh-CN" sz="280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2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64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Hao</dc:creator>
  <cp:lastModifiedBy>zy</cp:lastModifiedBy>
  <cp:revision>20</cp:revision>
  <dcterms:created xsi:type="dcterms:W3CDTF">2019-01-16T05:48:45Z</dcterms:created>
  <dcterms:modified xsi:type="dcterms:W3CDTF">2022-09-16T07:15:54Z</dcterms:modified>
</cp:coreProperties>
</file>